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7772400" cy="4349750"/>
  <p:notesSz cx="7772400" cy="43497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1348422"/>
            <a:ext cx="6606540" cy="9134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2435860"/>
            <a:ext cx="5440680" cy="1087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620" y="1000442"/>
            <a:ext cx="3380994" cy="2870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2786" y="1000442"/>
            <a:ext cx="3380994" cy="2870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173990"/>
            <a:ext cx="699516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1000442"/>
            <a:ext cx="6995160" cy="2870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2616" y="4045267"/>
            <a:ext cx="2487168" cy="217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620" y="4045267"/>
            <a:ext cx="1787652" cy="217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596128" y="4045267"/>
            <a:ext cx="1787652" cy="217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348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2020-10-28T06:58:51Z</dcterms:created>
  <dcterms:modified xsi:type="dcterms:W3CDTF">2020-10-28T06:58:51Z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2019-02-01T00:00:00Z</vt:filetime>
  </property>
  <property fmtid="{D5CDD505-2E9C-101B-9397-08002B2CF9AE}" pid="3" name="Creator">
    <vt:lpwstr>PDF-XChange Editor 7.0.327</vt:lpwstr>
  </property>
  <property fmtid="{D5CDD505-2E9C-101B-9397-08002B2CF9AE}" pid="4" name="LastSaved">
    <vt:filetime>2020-10-28T00:00:00Z</vt:filetime>
  </property>
</Properties>
</file>